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7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04E-202C-4905-866F-5C790A12A40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A4C29-DDFF-48C4-8E31-9DF2B1D27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771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04E-202C-4905-866F-5C790A12A40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A4C29-DDFF-48C4-8E31-9DF2B1D27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168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04E-202C-4905-866F-5C790A12A40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A4C29-DDFF-48C4-8E31-9DF2B1D27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069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04E-202C-4905-866F-5C790A12A40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A4C29-DDFF-48C4-8E31-9DF2B1D27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3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04E-202C-4905-866F-5C790A12A40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A4C29-DDFF-48C4-8E31-9DF2B1D27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960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04E-202C-4905-866F-5C790A12A40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A4C29-DDFF-48C4-8E31-9DF2B1D27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00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04E-202C-4905-866F-5C790A12A40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A4C29-DDFF-48C4-8E31-9DF2B1D27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817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04E-202C-4905-866F-5C790A12A40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A4C29-DDFF-48C4-8E31-9DF2B1D27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732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04E-202C-4905-866F-5C790A12A40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A4C29-DDFF-48C4-8E31-9DF2B1D27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816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04E-202C-4905-866F-5C790A12A40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A4C29-DDFF-48C4-8E31-9DF2B1D27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16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04E-202C-4905-866F-5C790A12A40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A4C29-DDFF-48C4-8E31-9DF2B1D27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8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0204E-202C-4905-866F-5C790A12A40B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A4C29-DDFF-48C4-8E31-9DF2B1D27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15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GRATITUDE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23 November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16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/>
              <a:t>May the LORD bless you all and may you all have a wonderful THANKSGIVING!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4862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Gratitude?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than a feeling </a:t>
            </a:r>
          </a:p>
          <a:p>
            <a:r>
              <a:rPr lang="en-US" dirty="0" smtClean="0"/>
              <a:t>It is a choice</a:t>
            </a:r>
          </a:p>
          <a:p>
            <a:r>
              <a:rPr lang="en-US" dirty="0" smtClean="0"/>
              <a:t>It is means choosing to focus on positives and opportunities</a:t>
            </a:r>
          </a:p>
          <a:p>
            <a:r>
              <a:rPr lang="en-US" dirty="0" smtClean="0"/>
              <a:t>It means praising the good in other people and in </a:t>
            </a:r>
            <a:r>
              <a:rPr lang="en-US" u="sng" dirty="0" smtClean="0"/>
              <a:t>every</a:t>
            </a:r>
            <a:r>
              <a:rPr lang="en-US" dirty="0" smtClean="0"/>
              <a:t> situation When we choose to be grateful, we encourage ourselves and others in the pursuit of excellence.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58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90" y="224588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When we choose to be grateful, we encourage ourselves and others in the pursuit of excellence.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99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VIDEO: Science of Gratitude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Some points from the video:</a:t>
            </a:r>
          </a:p>
          <a:p>
            <a:r>
              <a:rPr lang="en-US" dirty="0" smtClean="0"/>
              <a:t>Positive </a:t>
            </a:r>
            <a:r>
              <a:rPr lang="en-US" dirty="0" smtClean="0"/>
              <a:t>thinking</a:t>
            </a:r>
          </a:p>
          <a:p>
            <a:r>
              <a:rPr lang="en-US" dirty="0" smtClean="0"/>
              <a:t>Writing down happy thoughts, circumstances, grateful for</a:t>
            </a:r>
          </a:p>
          <a:p>
            <a:r>
              <a:rPr lang="en-US" dirty="0" smtClean="0"/>
              <a:t>Giving others opportunities to help</a:t>
            </a:r>
          </a:p>
          <a:p>
            <a:r>
              <a:rPr lang="en-US" dirty="0" smtClean="0"/>
              <a:t>Thinking about positive things during the day</a:t>
            </a:r>
          </a:p>
          <a:p>
            <a:r>
              <a:rPr lang="en-US" dirty="0" smtClean="0"/>
              <a:t>Helping others…opening doors, being kind, saying nice things to someone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53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Premise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past is gone we can not change it.  It is already written.</a:t>
            </a:r>
          </a:p>
          <a:p>
            <a:r>
              <a:rPr lang="en-US" dirty="0" smtClean="0"/>
              <a:t>We do not know the future.  It has not been written yet.</a:t>
            </a:r>
          </a:p>
          <a:p>
            <a:r>
              <a:rPr lang="en-US" dirty="0" smtClean="0"/>
              <a:t>All we can do is live for the moment we have right now.</a:t>
            </a:r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Rhetorical Question: </a:t>
            </a:r>
          </a:p>
          <a:p>
            <a:pPr marL="0" indent="0" algn="ctr">
              <a:buNone/>
            </a:pPr>
            <a:r>
              <a:rPr lang="en-US" dirty="0" smtClean="0"/>
              <a:t>So Why worry?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51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4557"/>
          </a:xfrm>
        </p:spPr>
        <p:txBody>
          <a:bodyPr>
            <a:normAutofit/>
          </a:bodyPr>
          <a:lstStyle/>
          <a:p>
            <a:r>
              <a:rPr lang="en-US" dirty="0" smtClean="0"/>
              <a:t>What are you grateful for?</a:t>
            </a:r>
          </a:p>
          <a:p>
            <a:pPr lvl="1"/>
            <a:r>
              <a:rPr lang="en-US" dirty="0" smtClean="0"/>
              <a:t>Family, relationships, life in general, food, water, </a:t>
            </a:r>
            <a:endParaRPr lang="en-US" dirty="0"/>
          </a:p>
          <a:p>
            <a:r>
              <a:rPr lang="en-US" dirty="0" smtClean="0"/>
              <a:t>How can </a:t>
            </a:r>
            <a:r>
              <a:rPr lang="en-US" dirty="0" smtClean="0"/>
              <a:t>being </a:t>
            </a:r>
            <a:r>
              <a:rPr lang="en-US" dirty="0" smtClean="0"/>
              <a:t>grateful shape your attitude and behavior?</a:t>
            </a:r>
          </a:p>
          <a:p>
            <a:pPr lvl="1"/>
            <a:r>
              <a:rPr lang="en-US" dirty="0" smtClean="0"/>
              <a:t>Helps to be joyful and uplifting, seeing your glass half full…in a positive light vs negative</a:t>
            </a:r>
            <a:endParaRPr lang="en-US" dirty="0"/>
          </a:p>
          <a:p>
            <a:r>
              <a:rPr lang="en-US" dirty="0" smtClean="0"/>
              <a:t>How does it shape </a:t>
            </a:r>
            <a:r>
              <a:rPr lang="en-US" dirty="0" smtClean="0"/>
              <a:t>CAP’s </a:t>
            </a:r>
            <a:r>
              <a:rPr lang="en-US" dirty="0" smtClean="0"/>
              <a:t>core values?</a:t>
            </a:r>
          </a:p>
          <a:p>
            <a:pPr lvl="1"/>
            <a:r>
              <a:rPr lang="en-US" dirty="0" smtClean="0"/>
              <a:t>Shapes others perspective on us, grumping ==bad </a:t>
            </a:r>
            <a:r>
              <a:rPr lang="en-US" dirty="0" err="1" smtClean="0"/>
              <a:t>disposition..do</a:t>
            </a:r>
            <a:r>
              <a:rPr lang="en-US" dirty="0" smtClean="0"/>
              <a:t> you really know what your doing, grateful =respect</a:t>
            </a:r>
            <a:endParaRPr lang="en-US" dirty="0"/>
          </a:p>
          <a:p>
            <a:r>
              <a:rPr lang="en-US" dirty="0" smtClean="0"/>
              <a:t>How can you </a:t>
            </a:r>
            <a:r>
              <a:rPr lang="en-US" dirty="0" smtClean="0"/>
              <a:t>change…become </a:t>
            </a:r>
            <a:r>
              <a:rPr lang="en-US" dirty="0" smtClean="0"/>
              <a:t>positive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By the way we learn from a situation, Negative – current – being thankful that the outcome was positive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20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I change to become positive?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Walk away from negative </a:t>
            </a:r>
            <a:r>
              <a:rPr lang="en-US" dirty="0" smtClean="0"/>
              <a:t>environments</a:t>
            </a:r>
          </a:p>
          <a:p>
            <a:r>
              <a:rPr lang="en-US" dirty="0" smtClean="0"/>
              <a:t>Being around positive people</a:t>
            </a:r>
          </a:p>
          <a:p>
            <a:r>
              <a:rPr lang="en-US" dirty="0" smtClean="0"/>
              <a:t>Doing everything with a smile</a:t>
            </a:r>
          </a:p>
          <a:p>
            <a:r>
              <a:rPr lang="en-US" dirty="0" smtClean="0"/>
              <a:t>Consume positive – find an outlet that is not negative, but is </a:t>
            </a:r>
            <a:r>
              <a:rPr lang="en-US" dirty="0" err="1" smtClean="0"/>
              <a:t>prodcing</a:t>
            </a:r>
            <a:r>
              <a:rPr lang="en-US" dirty="0" smtClean="0"/>
              <a:t> positive vibes, positive news, positive radio</a:t>
            </a:r>
          </a:p>
          <a:p>
            <a:r>
              <a:rPr lang="en-US" dirty="0" smtClean="0"/>
              <a:t>Have a strong relationship with one person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20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BLUF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If you do not remember anything from my lesson…</a:t>
            </a:r>
          </a:p>
          <a:p>
            <a:pPr marL="0" indent="0" algn="ctr">
              <a:buNone/>
            </a:pPr>
            <a:r>
              <a:rPr lang="en-US" dirty="0" smtClean="0"/>
              <a:t>remember this:</a:t>
            </a:r>
          </a:p>
          <a:p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400" b="1" dirty="0" smtClean="0"/>
              <a:t>Being grateful encourages excellence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170631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359" y="1825625"/>
            <a:ext cx="11668991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“Reflect upon your present blessings, of which everyman (woman) has plenty; not on your past misfortunes, of which all men (women) have some.” </a:t>
            </a:r>
          </a:p>
          <a:p>
            <a:pPr marL="0" indent="0" algn="ctr">
              <a:buNone/>
            </a:pPr>
            <a:r>
              <a:rPr lang="en-US" dirty="0" smtClean="0"/>
              <a:t> ---- Charles Dickens----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06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394</Words>
  <Application>Microsoft Office PowerPoint</Application>
  <PresentationFormat>Widescreen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GRATITUDE</vt:lpstr>
      <vt:lpstr>What is Gratitude?</vt:lpstr>
      <vt:lpstr>When we choose to be grateful, we encourage ourselves and others in the pursuit of excellence.</vt:lpstr>
      <vt:lpstr>VIDEO: Science of Gratitude</vt:lpstr>
      <vt:lpstr>Premise</vt:lpstr>
      <vt:lpstr>Questions</vt:lpstr>
      <vt:lpstr>How can I change to become positive?</vt:lpstr>
      <vt:lpstr>BLUF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GRATITUDE</dc:title>
  <dc:creator>Windows User</dc:creator>
  <cp:lastModifiedBy>Windows User</cp:lastModifiedBy>
  <cp:revision>9</cp:revision>
  <dcterms:created xsi:type="dcterms:W3CDTF">2020-11-19T23:03:43Z</dcterms:created>
  <dcterms:modified xsi:type="dcterms:W3CDTF">2020-11-24T02:58:32Z</dcterms:modified>
</cp:coreProperties>
</file>