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e57f0347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e57f0347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e57f0347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e57f0347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e57f0347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e57f0347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e57f0347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e57f0347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e57f0347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e57f0347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e57f0347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e57f0347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e57f0347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e57f0347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e57f034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e57f034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e57f0347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e57f0347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e57f0347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e57f0347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e57f034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e57f034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e57f0347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e57f0347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e57f0347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e57f0347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e57f0347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e57f0347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vcalc.com/wiki/rklarsen/Australian+Apparent+Temperature+%28AT%2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551500"/>
            <a:ext cx="8520600" cy="31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Cold Weather Hazards</a:t>
            </a:r>
            <a:r>
              <a:rPr lang="en">
                <a:solidFill>
                  <a:srgbClr val="00FF00"/>
                </a:solidFill>
              </a:rPr>
              <a:t> </a:t>
            </a:r>
            <a:endParaRPr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&amp; 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Cold Weather Safety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711100"/>
            <a:ext cx="8520600" cy="10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Jackson Maddux, MD 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Capt. CAP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138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Frostbite: </a:t>
            </a:r>
            <a:r>
              <a:rPr lang="en" sz="2400">
                <a:solidFill>
                  <a:srgbClr val="0000FF"/>
                </a:solidFill>
              </a:rPr>
              <a:t>Cold temperature’s</a:t>
            </a:r>
            <a:r>
              <a:rPr lang="en" sz="2400">
                <a:solidFill>
                  <a:srgbClr val="0000FF"/>
                </a:solidFill>
              </a:rPr>
              <a:t> version of a </a:t>
            </a:r>
            <a:r>
              <a:rPr lang="en" sz="2400">
                <a:solidFill>
                  <a:srgbClr val="FF0000"/>
                </a:solidFill>
              </a:rPr>
              <a:t>burn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711250"/>
            <a:ext cx="8520600" cy="43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1st &amp; 2nd degree can both be treated in the field with rapid rewarming (water at 104-108)</a:t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-Pale &amp; numb, with redness/pain/blisters on re-warming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3rd &amp; 4th degree WILL result in loss of tissue and risk of infection</a:t>
            </a:r>
            <a:endParaRPr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-Chunk of wood appearance.  Frozen solid.  Rewarming results in severe pain and unpleasant appearance (gangrene looking, bloody, swollen like crazy)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NEVER re-warm if there is any chance of the affected part to re-freeze.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NEVER massage or rub the area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Ibuprofen 400mg every 12 hours to prevent formation of inflammatory chemicals that can hinder healing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337" y="227162"/>
            <a:ext cx="6623326" cy="4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232050" y="124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 Pictures</a:t>
            </a: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97219"/>
            <a:ext cx="8679900" cy="3830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 txBox="1"/>
          <p:nvPr/>
        </p:nvSpPr>
        <p:spPr>
          <a:xfrm>
            <a:off x="366300" y="4527225"/>
            <a:ext cx="86799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https://www.eyeonannapolis.net/2018/01/health-alert-10-below-frostbite-in-30-min/table-frostbite/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300" y="1237513"/>
            <a:ext cx="1228475" cy="19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78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Preventing Frostbite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209250" y="529325"/>
            <a:ext cx="87255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Have spare dry gloves and wicking socks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chemical heat packs on the wrist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thermal barrier footbeds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mittens instead of Gloves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Use facial AND ear protection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Avoid going outside on extra-cold days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CAP plane: have the clothing needed to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walk several miles.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Battery heated gloves/socks: https://www.thewarmingstore.com/heatedclothing.html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b="0" l="6536" r="10303" t="0"/>
          <a:stretch/>
        </p:blipFill>
        <p:spPr>
          <a:xfrm>
            <a:off x="5669800" y="824175"/>
            <a:ext cx="3474200" cy="273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4200" y="1176150"/>
            <a:ext cx="1298875" cy="32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survey for victims found in the Cold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M assive Hemorrhage management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A airway and C-spine stabilization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R espiration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C irculation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 ypothermia/hyperthermia &amp; Hike vs. Helicopter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….and call 911 if able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10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Bye for now!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0838" y="803825"/>
            <a:ext cx="5542337" cy="4156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18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Cold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Any temperature that can lead to hypothermia given enough exposure.  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WHO defines a comfortable temperature range for households as 64-70 F, depending on the condition of the inhabitants (elderly and infants need to be above 70).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Generally, however, the “safe zone” is 40-95  F (if, at 95, the relative humidity is less than 50%)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Moisture &amp; wind play a critical role in affecting tolerance for cold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https://www.livescience.com/34128-limits-human-survival.html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moisture &amp; wind affect cold tolerance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3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Moisture allows for much more efficient heat transfer since water has a very high heat capacity and therefore moist air can transfer heat much better than dry air.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Wind creates convective heat transfer and that transfer increases with increased wind speed. 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Wind chill: perceived temperature on the body  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688" y="4730425"/>
            <a:ext cx="8520600" cy="3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https://en.wikipedia.org/wiki/Wind_chill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00" y="538163"/>
            <a:ext cx="7191375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Australian Apparent Temperature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 alternative to wind chill that accounts for the humidity.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https://www.vcalc.com/wiki/rklarsen/Australian+Apparent+Temperature+%28AT%29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Results from 4:30 PM KMSP METAR 3F,  RH 55%, 300@16kt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Wind chill = -14  vs. AAT = -25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Hypothermia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Definition: core temperature below 35C (95F)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Three Stages: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Mild (32-35C/89-95F): increased breathing/HR, shivering, increased urination, poor judgement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Moderate (28-32C/82-89F): slow breathing/HR, NO shivering, slurred speech, dilated pupils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Severe (&lt;28C/&lt;82F): severe decreased breathing, non-reactive pupils, muscle rigidity…death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88" y="320525"/>
            <a:ext cx="7319225" cy="42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58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Hypothermia treatment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631300"/>
            <a:ext cx="8520600" cy="4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Remove from the situation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Get out of wind/cold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Remove all wet/sweaty clothes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Warm sweet beverages can help in mild cases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Cover head and neck with blankets once in dry clothes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Limited exercise can help in mild cases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Apply warming packs to armpits, groin, head, neck, chest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Evacuate victim ASAP in all cases that are more than mild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200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Hypothermia Prevention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954050"/>
            <a:ext cx="8520600" cy="37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Stay Hydrated!!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If your pee is yellow, you aren’t drinking enough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Don’t Sweat!!!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Use multiple Layers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Take off layers as soon as you begin to feel warm (not sweaty)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Replace layers immediately upon stopping activity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Eat more Carbs!!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>
                <a:solidFill>
                  <a:srgbClr val="000000"/>
                </a:solidFill>
              </a:rPr>
              <a:t>Carbs supply quicker energy, so carry a snackbar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https://www.cdc.gov/niosh/docs/2010-115/pdfs/2010-115.pdf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